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jRXwPop8sApLYqCxUp7shUHPzd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0" Type="http://schemas.openxmlformats.org/officeDocument/2006/relationships/image" Target="../media/image16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088894" y="1863053"/>
            <a:ext cx="6007142" cy="598932"/>
          </a:xfrm>
          <a:custGeom>
            <a:rect b="b" l="l" r="r" t="t"/>
            <a:pathLst>
              <a:path extrusionOk="0" h="598932" w="600714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5707676" y="0"/>
                </a:lnTo>
                <a:cubicBezTo>
                  <a:pt x="5873067" y="0"/>
                  <a:pt x="6007142" y="134075"/>
                  <a:pt x="6007142" y="299466"/>
                </a:cubicBezTo>
                <a:lnTo>
                  <a:pt x="6007142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3088893" y="2461984"/>
            <a:ext cx="6007143" cy="2715563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서강학습공동체 성과발표회 </a:t>
            </a:r>
            <a:endParaRPr b="1" i="0" sz="3200" u="none" cap="none" strike="noStrik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[스터디 그룹]</a:t>
            </a:r>
            <a:endParaRPr b="1" i="0" sz="3200" u="none" cap="none" strike="noStrik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b="0" i="0" sz="4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6795184" y="2078736"/>
            <a:ext cx="2029533" cy="140517"/>
            <a:chOff x="9572397" y="473614"/>
            <a:chExt cx="2029533" cy="140517"/>
          </a:xfrm>
        </p:grpSpPr>
        <p:sp>
          <p:nvSpPr>
            <p:cNvPr id="87" name="Google Shape;87;p1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395" y="1969082"/>
            <a:ext cx="1247977" cy="38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Yolov7 모델은 앞서 보고서에 적은 바와 같이 실시간 객체탐지가 가능 할 정도로 빠른 모델임으로, 자율 주행 등의 기술에 적용 할 수 있을 것으로 보임. 따라서, 자동차, 오토바이, 트럭, 버스, 자전거 등의 총 5개의 이동수단을 각각 클래스로 전정하여 학습을 한 후, 추후 동영상을 실행 하였을 때, 실제로 해당 클래스들을 잘 탐지 하는 것을 파악 하는 것을 목표로 선정하였음</a:t>
            </a:r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학습내용 </a:t>
            </a:r>
            <a:r>
              <a:rPr b="0" i="0" lang="en-US" sz="7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1" name="Google Shape;221;p10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222" name="Google Shape;222;p10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4" name="Google Shape;224;p10"/>
          <p:cNvSpPr/>
          <p:nvPr/>
        </p:nvSpPr>
        <p:spPr>
          <a:xfrm>
            <a:off x="417460" y="1084088"/>
            <a:ext cx="113571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7주차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자연어 처리 모델(번역, 챗봇 등)을 학습하기 위해 관련 선행연구인 Transformer - Attention is all you need 논문을 읽고 논문의 핵심 내용과 Transformer 모델 이전 자연어 분야에서 많이 사용된 RNN 모델의 작동 원리에 대해 학습하였음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0"/>
          <p:cNvSpPr/>
          <p:nvPr/>
        </p:nvSpPr>
        <p:spPr>
          <a:xfrm>
            <a:off x="417510" y="1663030"/>
            <a:ext cx="10883109" cy="293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58" y="2681762"/>
            <a:ext cx="5293617" cy="269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1725" y="2681762"/>
            <a:ext cx="5230114" cy="26949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 txBox="1"/>
          <p:nvPr/>
        </p:nvSpPr>
        <p:spPr>
          <a:xfrm>
            <a:off x="1687625" y="5574450"/>
            <a:ext cx="329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기존 RNN 모델의 문제점 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7608092" y="5562642"/>
            <a:ext cx="38004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&lt;Attention 매커니즘 작동원리&gt;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Yolov7 모델은 앞서 보고서에 적은 바와 같이 실시간 객체탐지가 가능 할 정도로 빠른 모델임으로, 자율 주행 등의 기술에 적용 할 수 있을 것으로 보임. 따라서, 자동차, 오토바이, 트럭, 버스, 자전거 등의 총 5개의 이동수단을 각각 클래스로 전정하여 학습을 한 후, 추후 동영상을 실행 하였을 때, 실제로 해당 클래스들을 잘 탐지 하는 것을 파악 하는 것을 목표로 선정하였음</a:t>
            </a:r>
            <a:endParaRPr/>
          </a:p>
        </p:txBody>
      </p:sp>
      <p:sp>
        <p:nvSpPr>
          <p:cNvPr id="237" name="Google Shape;237;p11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학습내용 </a:t>
            </a:r>
            <a:r>
              <a:rPr lang="en-US" sz="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8" name="Google Shape;238;p11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239" name="Google Shape;239;p11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lang="en-US"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lang="en-US" sz="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1" name="Google Shape;241;p11"/>
          <p:cNvSpPr/>
          <p:nvPr/>
        </p:nvSpPr>
        <p:spPr>
          <a:xfrm>
            <a:off x="417510" y="1213063"/>
            <a:ext cx="11356979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8주차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 - Attention is all you need 논문에서 제시한 모델구조를 참고하여 파트별로 코딩을 통해 모델을 직접 구현하며 Transformer 원리를 학습하였음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/>
          <p:nvPr/>
        </p:nvSpPr>
        <p:spPr>
          <a:xfrm>
            <a:off x="417510" y="1663030"/>
            <a:ext cx="10883109" cy="293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8391525" y="5604832"/>
            <a:ext cx="38004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&lt;디코더 구성&gt;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1"/>
          <p:cNvPicPr preferRelativeResize="0"/>
          <p:nvPr/>
        </p:nvPicPr>
        <p:blipFill rotWithShape="1">
          <a:blip r:embed="rId4">
            <a:alphaModFix/>
          </a:blip>
          <a:srcRect b="28" l="0" r="6" t="0"/>
          <a:stretch/>
        </p:blipFill>
        <p:spPr>
          <a:xfrm>
            <a:off x="5855654" y="2773896"/>
            <a:ext cx="5918835" cy="268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 rotWithShape="1">
          <a:blip r:embed="rId5">
            <a:alphaModFix/>
          </a:blip>
          <a:srcRect b="0" l="0" r="6" t="0"/>
          <a:stretch/>
        </p:blipFill>
        <p:spPr>
          <a:xfrm>
            <a:off x="582612" y="2766565"/>
            <a:ext cx="5107940" cy="269719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 txBox="1"/>
          <p:nvPr/>
        </p:nvSpPr>
        <p:spPr>
          <a:xfrm>
            <a:off x="2295524" y="5687745"/>
            <a:ext cx="38004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&lt;인코더 구성&gt;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Yolov7 모델은 앞서 보고서에 적은 바와 같이 실시간 객체탐지가 가능 할 정도로 빠른 모델임으로, 자율 주행 등의 기술에 적용 할 수 있을 것으로 보임. 따라서, 자동차, 오토바이, 트럭, 버스, 자전거 등의 총 5개의 이동수단을 각각 클래스로 전정하여 학습을 한 후, 추후 동영상을 실행 하였을 때, 실제로 해당 클래스들을 잘 탐지 하는 것을 파악 하는 것을 목표로 선정하였음</a:t>
            </a:r>
            <a:endParaRPr/>
          </a:p>
        </p:txBody>
      </p:sp>
      <p:sp>
        <p:nvSpPr>
          <p:cNvPr id="254" name="Google Shape;254;p12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학습내용 </a:t>
            </a:r>
            <a:r>
              <a:rPr lang="en-US" sz="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5" name="Google Shape;255;p12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256" name="Google Shape;256;p12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lang="en-US"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lang="en-US" sz="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8" name="Google Shape;258;p12"/>
          <p:cNvSpPr/>
          <p:nvPr/>
        </p:nvSpPr>
        <p:spPr>
          <a:xfrm>
            <a:off x="417510" y="1213063"/>
            <a:ext cx="11356979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9주차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Transformer모델을 학습시키고 챗봇 모델을 구현함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/>
          <p:nvPr/>
        </p:nvSpPr>
        <p:spPr>
          <a:xfrm>
            <a:off x="258647" y="2559530"/>
            <a:ext cx="10883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5457825" y="5698198"/>
            <a:ext cx="38004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&lt;챗봇 모델 구현&gt;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575" y="2175285"/>
            <a:ext cx="9391650" cy="345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3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Yolov7 모델은 앞서 보고서에 적은 바와 같이 실시간 객체탐지가 가능 할 정도로 빠른 모델임으로, 자율 주행 등의 기술에 적용 할 수 있을 것으로 보임. 따라서, 자동차, 오토바이, 트럭, 버스, 자전거 등의 총 5개의 이동수단을 각각 클래스로 전정하여 학습을 한 후, 추후 동영상을 실행 하였을 때, 실제로 해당 클래스들을 잘 탐지 하는 것을 파악 하는 것을 목표로 선정하였음</a:t>
            </a:r>
            <a:endParaRPr/>
          </a:p>
        </p:txBody>
      </p:sp>
      <p:sp>
        <p:nvSpPr>
          <p:cNvPr id="269" name="Google Shape;269;p13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운영성과 </a:t>
            </a:r>
            <a:r>
              <a:rPr lang="en-US" sz="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0" name="Google Shape;270;p13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271" name="Google Shape;271;p13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lang="en-US"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lang="en-US" sz="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3" name="Google Shape;273;p13"/>
          <p:cNvSpPr/>
          <p:nvPr/>
        </p:nvSpPr>
        <p:spPr>
          <a:xfrm>
            <a:off x="364537" y="201175"/>
            <a:ext cx="11357100" cy="13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운영성과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detection 모델 중 빠른 추론 속도에 비해 높은 정확도를 가진 Yolov7 모델에 대해 자세히 공부할 수 있는 시간이었고, 최신 자연어 처리 모델 중 Transformer 모델을 구현하며 많은 도움이 되는 시간이 됨.</a:t>
            </a:r>
            <a:endParaRPr/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무엇보다 개인의 공부 뿐만 아니라 팀원과의 스터디를 통해서 서로 부족한 부분을 보충 할 수 있었음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아쉬</a:t>
            </a:r>
            <a:r>
              <a:rPr b="1" lang="en-US" sz="1800"/>
              <a:t>운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점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 성능이 부족하다보니 모델 학습 시 시간이 매우 오래 걸렸음.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또한 개인이다보니 Dataset에 한계가 있어서 비슷한 Dataset의 </a:t>
            </a:r>
            <a:r>
              <a:rPr lang="en-US" sz="1800">
                <a:solidFill>
                  <a:schemeClr val="dk1"/>
                </a:solidFill>
              </a:rPr>
              <a:t>개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수로 학습을 진행하지 못해 특정 Class값이 압도적으로 많았다는 점(Data Class Imbalance)에 아쉬움이 있었음.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3"/>
          <p:cNvSpPr/>
          <p:nvPr/>
        </p:nvSpPr>
        <p:spPr>
          <a:xfrm>
            <a:off x="300035" y="6263705"/>
            <a:ext cx="10883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그룹소개</a:t>
            </a:r>
            <a:r>
              <a:rPr i="1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i="0" lang="en-US" sz="7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98" name="Google Shape;98;p2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>
            <a:off x="524250" y="995188"/>
            <a:ext cx="81075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Malgun Gothic"/>
              <a:buChar char="▪"/>
            </a:pPr>
            <a:r>
              <a:rPr b="1" i="0" lang="en-US" sz="17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b="1" i="0" sz="17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서강대 정보통신대학원에서 데이터사이언스, 인공지능을 전공하고 있는 대학원생</a:t>
            </a:r>
            <a:endParaRPr i="0" sz="15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 : 정성실</a:t>
            </a:r>
            <a:endParaRPr i="0" sz="15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: 이근호</a:t>
            </a:r>
            <a:endParaRPr i="0" sz="15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: 여윤기</a:t>
            </a:r>
            <a:endParaRPr i="0" sz="15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728" y="3049075"/>
            <a:ext cx="2365756" cy="309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776" y="3049075"/>
            <a:ext cx="4549361" cy="309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9075" y="3034058"/>
            <a:ext cx="3762856" cy="309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및 목적 </a:t>
            </a:r>
            <a:r>
              <a:rPr i="0" lang="en-US" sz="7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2" name="Google Shape;112;p3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13" name="Google Shape;113;p3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5" name="Google Shape;115;p3"/>
          <p:cNvSpPr/>
          <p:nvPr/>
        </p:nvSpPr>
        <p:spPr>
          <a:xfrm>
            <a:off x="536199" y="1283875"/>
            <a:ext cx="10191600" cy="6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3429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Char char="▪"/>
            </a:pPr>
            <a:r>
              <a:rPr b="1" i="0" lang="en-US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 b="1"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인공지능 모델 생성 및 추론을 통한 객체 탐지 [Yolov7 모델 구현]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자연어 처리 모델(번역, 챗봇 등)을 학습 [Transformer 모델 구현]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3429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Char char="▪"/>
            </a:pPr>
            <a:r>
              <a:rPr b="1" i="0" lang="en-US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b="1"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 모델을 커스텀 데이터를 사용하여 학습하고, 그 모델을 이용한 추론 및 결과해석</a:t>
            </a:r>
            <a:endParaRPr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3429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Char char="▪"/>
            </a:pPr>
            <a:r>
              <a:rPr b="1" i="0" lang="en-US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운영방식 </a:t>
            </a:r>
            <a:endParaRPr b="1"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줌과 오프라인 스터디를 같이 병행</a:t>
            </a:r>
            <a:endParaRPr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학습내용 </a:t>
            </a:r>
            <a:r>
              <a:rPr b="0" i="0" lang="en-US" sz="7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" name="Google Shape;124;p4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25" name="Google Shape;125;p4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7" name="Google Shape;127;p4"/>
          <p:cNvSpPr/>
          <p:nvPr/>
        </p:nvSpPr>
        <p:spPr>
          <a:xfrm>
            <a:off x="417510" y="1213063"/>
            <a:ext cx="1135697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1주차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detection 모델 중 빠른 추론 속도에 비해 높은 정확도를 가진 Yolov7 모델에 대한 기본적인 개념 및 성능 분석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417510" y="1663030"/>
            <a:ext cx="10883109" cy="5893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YOLO란?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빠른 객체 검출 알고리즘 중 하나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파이썬, 텐서플로 기반 프레임워크가 아닌 C++로 구현된 코드 기준 GPU사용 시,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초당 170 프레임(170 FPS)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Network 하나만을 사용하여 속도가 매우 빠름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false positives on background – 배경에 대해 물체가 있다고 인식하는 오류율이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적음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일반적인 표현을 잘 학습하므로, 새로운 Domain을 갖는 데이터에도 쉽게 적용 가능함.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단, 작은 크기의 물체를 탐지하는데는 어려움이 있다는 단점이 있음(50픽셀 이하)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0895" y="2692664"/>
            <a:ext cx="3363594" cy="283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8299675" y="5596344"/>
            <a:ext cx="3586033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1. MS COCO 데이터셋에 대하여 다른 모델과 비교한 YOLOv7의 객체 탐지 결과를 나타낸 것. 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 COCO(Microsoft Common Objects in Context)는 대규모의 객체탐지, 세그먼테이션 및 캡션 데이터셋을 지칭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학습내용 </a:t>
            </a:r>
            <a:r>
              <a:rPr b="0" i="0" lang="en-US" sz="7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9" name="Google Shape;139;p5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40" name="Google Shape;140;p5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2" name="Google Shape;142;p5"/>
          <p:cNvSpPr/>
          <p:nvPr/>
        </p:nvSpPr>
        <p:spPr>
          <a:xfrm>
            <a:off x="417510" y="1213063"/>
            <a:ext cx="11356979" cy="438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2주차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1주차 스터디 학습내용을 바탕으로 Object detection 모델 중 빠른 추론 속도에 비해 높은 정확도를 가진 pre-trained된 Yolov7 모델을 github에서 inference를 실습하고, 테스트 데이터셋으로 결과 확인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/>
          <p:nvPr/>
        </p:nvSpPr>
        <p:spPr>
          <a:xfrm>
            <a:off x="417510" y="1663030"/>
            <a:ext cx="10883109" cy="293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58" y="2825190"/>
            <a:ext cx="5063729" cy="311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5812419" y="3263468"/>
            <a:ext cx="581858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깃허브에서 YOLOv7: Trainable bag-of-freebies sets new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state-of-the-art for real time object detectors 모델을 inference 한 후, 테스트 데이터 샘플로 가수 아이유님의 사진을 활용하여 object detection을 적용시켰으며 그 결과 person / accuracy : 약 97% 으로 확인하였고 YOLO v7 모델의 Inference를 성공적으로 수행함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Yolov7 모델은 앞서 보고서에 적은 바와 같이 실시간 객체탐지가 가능 할 정도로 빠른 모델임으로, 자율 주행 등의 기술에 적용 할 수 있을 것으로 보임. 따라서, 자동차, 오토바이, 트럭, 버스, 자전거 등의 총 5개의 이동수단을 각각 클래스로 전정하여 학습을 한 후, 추후 동영상을 실행 하였을 때, 실제로 해당 클래스들을 잘 탐지 하는 것을 파악 하는 것을 목표로 선정하였음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학습내용 </a:t>
            </a:r>
            <a:r>
              <a:rPr b="0" i="0" lang="en-US" sz="7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4" name="Google Shape;154;p6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55" name="Google Shape;155;p6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6"/>
          <p:cNvSpPr/>
          <p:nvPr/>
        </p:nvSpPr>
        <p:spPr>
          <a:xfrm>
            <a:off x="417510" y="1213063"/>
            <a:ext cx="11356979" cy="6047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3주차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Yolov7 학습 모델을 생성하기 위한 데이터셋 준비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학습 클래스 및 목표 설정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데이터 정의 작성과 해당 내용을 위한 내용 리서치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/>
        </p:nvSpPr>
        <p:spPr>
          <a:xfrm>
            <a:off x="417510" y="1663030"/>
            <a:ext cx="10883109" cy="293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434970" y="4319577"/>
            <a:ext cx="9024944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Yolov7 모델은 객체탐지가 가능 할 정도로 빠른 모델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=&gt;실제로 해당 클래스들을 잘 탐지 하는 것을 파악 하는 것을 목표로 선정하였음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9264" y="1512518"/>
            <a:ext cx="5147144" cy="310906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/>
          <p:nvPr/>
        </p:nvSpPr>
        <p:spPr>
          <a:xfrm>
            <a:off x="195071" y="5334007"/>
            <a:ext cx="104330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1783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자동차, 오토바이, 트럭, 버스, 자전거 등의 총 5개의 이동수단을 각각 클래스로 선정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1783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640*640 사이즈의 이미지 Dataset 1321개(Train dataset 1196개, Validation dataset 125개) 수집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Yolov7 모델은 앞서 보고서에 적은 바와 같이 실시간 객체탐지가 가능 할 정도로 빠른 모델임으로, 자율 주행 등의 기술에 적용 할 수 있을 것으로 보임. 따라서, 자동차, 오토바이, 트럭, 버스, 자전거 등의 총 5개의 이동수단을 각각 클래스로 전정하여 학습을 한 후, 추후 동영상을 실행 하였을 때, 실제로 해당 클래스들을 잘 탐지 하는 것을 파악 하는 것을 목표로 선정하였음</a:t>
            </a:r>
            <a:endParaRPr/>
          </a:p>
        </p:txBody>
      </p:sp>
      <p:sp>
        <p:nvSpPr>
          <p:cNvPr id="169" name="Google Shape;169;p7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학습내용 </a:t>
            </a:r>
            <a:r>
              <a:rPr b="0" i="0" lang="en-US" sz="7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0" name="Google Shape;170;p7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71" name="Google Shape;171;p7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3" name="Google Shape;173;p7"/>
          <p:cNvSpPr/>
          <p:nvPr/>
        </p:nvSpPr>
        <p:spPr>
          <a:xfrm>
            <a:off x="417510" y="1213063"/>
            <a:ext cx="11356979" cy="6047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4주차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Dataset으로 YOLOv7 학습하기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Custom Dataset 수집 및 이해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YOLOv7 모델 학습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417510" y="1663030"/>
            <a:ext cx="10883109" cy="293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2002" y="1439350"/>
            <a:ext cx="5922778" cy="151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458" y="2951107"/>
            <a:ext cx="7037772" cy="34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Yolov7 모델은 앞서 보고서에 적은 바와 같이 실시간 객체탐지가 가능 할 정도로 빠른 모델임으로, 자율 주행 등의 기술에 적용 할 수 있을 것으로 보임. 따라서, 자동차, 오토바이, 트럭, 버스, 자전거 등의 총 5개의 이동수단을 각각 클래스로 전정하여 학습을 한 후, 추후 동영상을 실행 하였을 때, 실제로 해당 클래스들을 잘 탐지 하는 것을 파악 하는 것을 목표로 선정하였음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학습내용 </a:t>
            </a:r>
            <a:r>
              <a:rPr b="0" i="0" lang="en-US" sz="7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5" name="Google Shape;185;p8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6" name="Google Shape;186;p8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417510" y="1213063"/>
            <a:ext cx="11356979" cy="6047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5주차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YOLOv7 모델 학습 성능 개선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YOLOv7 모델 학습 Output 비교 및 TEST Dataset 수집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Confusion M</a:t>
            </a:r>
            <a:r>
              <a:rPr lang="en-US" sz="1800">
                <a:solidFill>
                  <a:schemeClr val="dk1"/>
                </a:solidFill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trix 이해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/>
          <p:nvPr/>
        </p:nvSpPr>
        <p:spPr>
          <a:xfrm>
            <a:off x="349260" y="3060430"/>
            <a:ext cx="10883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713" y="1955875"/>
            <a:ext cx="5472125" cy="4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0" y="3303895"/>
            <a:ext cx="1677769" cy="17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0036" y="3312541"/>
            <a:ext cx="1698850" cy="173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2043" y="3331038"/>
            <a:ext cx="1677769" cy="17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9863" y="3331038"/>
            <a:ext cx="1698850" cy="173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66805" y="3302163"/>
            <a:ext cx="1654278" cy="173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36581" y="3312541"/>
            <a:ext cx="1698850" cy="173972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 txBox="1"/>
          <p:nvPr/>
        </p:nvSpPr>
        <p:spPr>
          <a:xfrm>
            <a:off x="525458" y="5113910"/>
            <a:ext cx="5670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[에폭값을 300, 사전 설정된 weights를 사용하지 않고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모델 학습을 통해 weights 값을 저장한 모델]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6736931" y="5103282"/>
            <a:ext cx="5670931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[에폭값을 55, weights를 yolov7.pt를 준 모델]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8E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195072" y="201168"/>
            <a:ext cx="11801856" cy="598932"/>
          </a:xfrm>
          <a:custGeom>
            <a:rect b="b" l="l" r="r" t="t"/>
            <a:pathLst>
              <a:path extrusionOk="0" h="598932" w="11801856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fmla="val 0" name="adj1"/>
              <a:gd fmla="val 1984" name="adj2"/>
            </a:avLst>
          </a:prstGeom>
          <a:solidFill>
            <a:schemeClr val="lt1"/>
          </a:solidFill>
          <a:ln>
            <a:noFill/>
          </a:ln>
          <a:effectLst>
            <a:outerShdw blurRad="342900" sx="95000" rotWithShape="0" algn="t" dir="5400000" dist="266700" sy="95000">
              <a:srgbClr val="5444D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Yolov7 모델은 앞서 보고서에 적은 바와 같이 실시간 객체탐지가 가능 할 정도로 빠른 모델임으로, 자율 주행 등의 기술에 적용 할 수 있을 것으로 보임. 따라서, 자동차, 오토바이, 트럭, 버스, 자전거 등의 총 5개의 이동수단을 각각 클래스로 전정하여 학습을 한 후, 추후 동영상을 실행 하였을 때, 실제로 해당 클래스들을 잘 탐지 하는 것을 파악 하는 것을 목표로 선정하였음</a:t>
            </a: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학습내용 </a:t>
            </a:r>
            <a:r>
              <a:rPr b="0" i="0" lang="en-US" sz="7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66기 비전팀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208" name="Google Shape;208;p9"/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fmla="val 50000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서강대 정보통신대학원 데이터사이언스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·</a:t>
              </a:r>
              <a:r>
                <a:rPr b="0" i="0" lang="en-US" sz="5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인공지능학과</a:t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11483126" y="485419"/>
              <a:ext cx="118804" cy="116909"/>
            </a:xfrm>
            <a:custGeom>
              <a:rect b="b" l="l" r="r" t="t"/>
              <a:pathLst>
                <a:path extrusionOk="0" h="331788" w="337165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0" name="Google Shape;210;p9"/>
          <p:cNvSpPr/>
          <p:nvPr/>
        </p:nvSpPr>
        <p:spPr>
          <a:xfrm>
            <a:off x="417510" y="1213063"/>
            <a:ext cx="11356979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6주차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1~5주차까지 YOLOv7 모델을 활용한 주행환경 객체탐지 스터디 내용을 마무리 하였고, 남은 주차 동안 새롭게 공부할 여러 가지 모델들에 대해서 토의하고 다음 스터디 주제를 정하는 시간을 가졌음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" y="248220"/>
            <a:ext cx="3524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9"/>
          <p:cNvSpPr/>
          <p:nvPr/>
        </p:nvSpPr>
        <p:spPr>
          <a:xfrm>
            <a:off x="417510" y="1663030"/>
            <a:ext cx="10883109" cy="293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417510" y="4175100"/>
            <a:ext cx="1040485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“Transformer”는 최근 들어 자연어 처리와 비전 분야 모두에서 월등한 성능을 보이면서 발전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“Attention is all you need”에 필요한 개념인 Transformer에 대해 공부 진행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2022-10-31T05:40:39Z</dcterms:created>
  <dc:creator>Microsoft 계정</dc:creator>
</cp:coreProperties>
</file>